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2E9-DFB9-46D2-8343-9049952A5179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F2F285-C986-4FCC-A6DA-0CFDFB1698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2E9-DFB9-46D2-8343-9049952A5179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F285-C986-4FCC-A6DA-0CFDFB169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2E9-DFB9-46D2-8343-9049952A5179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F285-C986-4FCC-A6DA-0CFDFB169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497E2E9-DFB9-46D2-8343-9049952A5179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8F2F285-C986-4FCC-A6DA-0CFDFB1698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2E9-DFB9-46D2-8343-9049952A5179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F285-C986-4FCC-A6DA-0CFDFB1698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2E9-DFB9-46D2-8343-9049952A5179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F285-C986-4FCC-A6DA-0CFDFB1698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F285-C986-4FCC-A6DA-0CFDFB1698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2E9-DFB9-46D2-8343-9049952A5179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2E9-DFB9-46D2-8343-9049952A5179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F285-C986-4FCC-A6DA-0CFDFB1698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2E9-DFB9-46D2-8343-9049952A5179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F285-C986-4FCC-A6DA-0CFDFB169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497E2E9-DFB9-46D2-8343-9049952A5179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F2F285-C986-4FCC-A6DA-0CFDFB1698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2E9-DFB9-46D2-8343-9049952A5179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F2F285-C986-4FCC-A6DA-0CFDFB1698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497E2E9-DFB9-46D2-8343-9049952A5179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8F2F285-C986-4FCC-A6DA-0CFDFB1698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26432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Выполните тест на закрепление материала по теме «Мощность переменного тока»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Юлия Бегленко\Desktop\Работа 19-20\На сайт\Тест мощность переменного то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1414"/>
            <a:ext cx="6905625" cy="6686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Юлия Бегленко\Desktop\Работа 19-20\На сайт\Тест мощность переменного тока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227" y="1000108"/>
            <a:ext cx="7975685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.Определить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напряжение сети, которое необходимо приложить к зажимам катушки, чтобы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создать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ней ток в 5 А, если активное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опротивление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катушки равно 6 Ом, а индуктивное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сопротивление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равно 8 Ом.</a:t>
            </a:r>
          </a:p>
          <a:p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.Определить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полное сопротивление цепи, в которой активное сопротивление равно 9 Ом, а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индуктивное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сопротивление 12 Ом.</a:t>
            </a:r>
          </a:p>
          <a:p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.Имеется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цепь, состоящая из последовательно соединенных активного сопротивления 6 Ом,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индуктивного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сопротивления 10 Ом, емкостного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сопротивления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Ом. Напряжение на зажимах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цепи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 В. определить ток в цепи при заданных сопротивлениях, а также ток при резонансе </a:t>
            </a:r>
          </a:p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напряжений, если Х л =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Хc=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 Ом.</a:t>
            </a:r>
          </a:p>
          <a:p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.Что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покажет вольтметр, включенный на зажимы обмотки электромагнита, если индуктивное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сопротивление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обмотки равно 6 Ом, активное сопротивление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–8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Ом, а ток, протекающий по </a:t>
            </a:r>
          </a:p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виткам обмотки, равен 5 А?</a:t>
            </a:r>
          </a:p>
          <a:p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.Какие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действия производит переменный ток?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</TotalTime>
  <Words>168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Выполните тест на закрепление материала по теме «Мощность переменного тока»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Выполните тест на закрепление материала по теме «Закон Ома для переменного тока»</dc:title>
  <dc:creator>Пользователь Windows</dc:creator>
  <cp:lastModifiedBy>prepod</cp:lastModifiedBy>
  <cp:revision>3</cp:revision>
  <dcterms:created xsi:type="dcterms:W3CDTF">2020-03-24T16:32:16Z</dcterms:created>
  <dcterms:modified xsi:type="dcterms:W3CDTF">2021-10-14T01:26:32Z</dcterms:modified>
</cp:coreProperties>
</file>